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8C8E-2707-136A-3B07-3E2A10B4D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65FB68-369E-970C-BD3B-D35670809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2F6FD-3F7C-BCE4-E852-318852D89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40873-87C6-8A7A-E85C-3A175F62D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A4CB6-CFEF-FE18-224B-FD420151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20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5021-7D93-1C61-9890-2ABDEDA7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C417C-2D37-65CB-8341-011381B74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65B40-7324-96BD-A6DD-3A8769180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F8742-3A97-A711-87B9-081FEAF3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0498B-82F7-173B-6859-00F3F5A2E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1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41BF87-4439-D59F-C26F-13E86C45F5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D6B042-C358-0199-359F-4273B1122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BBA46-AF75-892F-DFE4-679EC2E2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C938E-EF7A-9B26-D0AF-06EA36C6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4BD1D-F9DB-6458-E800-A0925653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81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BD3C-9758-D7E7-56A6-47FB18DA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F2635-5205-B292-E8FD-64DD950EC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D7778-4F46-2002-D6D1-03F8A98E0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FFD90-03A3-105A-A40D-5509BB8C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1C33E-C015-812E-6563-D08D09B6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66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5641-8603-3199-1449-EEA515F46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8D818-4E3E-B798-7D8E-A63FB4A45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3A68E-F754-CCBD-18DA-4B921762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93E87-E502-A47B-DAA8-A4B43C8BB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E62C-14C9-9AEC-8019-5E900507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94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B984-4CD7-9D86-1145-28ADA002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F4C9B-60C7-7CED-0FC5-166487764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DBA6D-9FE6-AC74-7FA7-852EF7665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30FCC-C90D-58A5-7095-7D3EFC77F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6B67E-DA21-73D9-A517-3D9B909E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D7E19-5A25-6368-62FA-D45AE277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27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E7EF5-C960-E044-7650-767BAE635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35163-DF62-6B61-A1D8-90F2D43BF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426C0-AF42-5768-411A-CC475A3FD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3A024-B895-06A5-B05D-C9DB3A1A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81538-71F8-1367-5151-35C6A8751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38E0E-95DA-7454-756B-AD3373F4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98890-DD5A-9851-3ECC-FF33FF34A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8B5B0B-8215-31A5-DB7B-94B219413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08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BE2B2-9A1D-81C7-A4BC-31959B26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6D179-EF8B-BAC1-BE42-BD5A2214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63D02-F88A-5E2C-8499-162B52309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A741F-00D0-8366-449C-565D0758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73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9DA386-7CA6-A1C4-7A58-32D9D589B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A9C583-A322-E1FA-2B91-84168787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FC8A2-7372-A306-8FAD-20AA027FF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7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EAE44-5C27-EB61-4818-559D9B37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2096-A69F-51C3-7CCF-17E747C53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02C7C-CFA3-84C3-2F0B-D3F2EAEB5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4EC07-1D63-BDFB-4C96-56EB79061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5B63F-6D78-02AB-5801-2A28363F7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5C5A6-8141-73A0-8CA8-5AD93BAAB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3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DEAAC-120D-353E-340E-078979E24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34525E-48DD-5B71-5EF3-57C71AB5D4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C6216-F072-18CD-7366-1D1D0BCB8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21385-5692-FA22-584A-4EFCEFDB4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F1715-8E9D-0227-3EDC-85D7CC70D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A08F3-605D-EC49-1314-5781D636A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77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AF5F94-9915-C3ED-2CF8-0F27CF4C2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4AFD8-0858-12AC-6252-91BC10EB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5BE9-09FF-1FF2-4D77-49E7F48C51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D062BA-1307-407C-ACA4-E1A48FF44EA2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B50BC-35BF-138A-B121-EFAFB4ECE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BAE87-E4C7-555C-AB20-6A2DF82C5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6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person and a child walking on a bridge&#10;&#10;Description automatically generated">
            <a:extLst>
              <a:ext uri="{FF2B5EF4-FFF2-40B4-BE49-F238E27FC236}">
                <a16:creationId xmlns:a16="http://schemas.microsoft.com/office/drawing/2014/main" id="{80A710C2-F663-538B-1F25-8AEA0E290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7701"/>
            <a:ext cx="12192000" cy="1982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585D953-1447-ED54-ED4B-054FF76C0FE7}"/>
              </a:ext>
            </a:extLst>
          </p:cNvPr>
          <p:cNvSpPr/>
          <p:nvPr/>
        </p:nvSpPr>
        <p:spPr>
          <a:xfrm rot="16200000">
            <a:off x="2061410" y="3585411"/>
            <a:ext cx="597572" cy="28474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13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1AEC88-B713-4F18-11E9-DA999575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69"/>
          <a:stretch/>
        </p:blipFill>
        <p:spPr>
          <a:xfrm>
            <a:off x="428017" y="1685568"/>
            <a:ext cx="5774720" cy="2660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E1CEE3-9324-CECD-85F9-6C1093813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27200"/>
            <a:ext cx="5721535" cy="2718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C22CF6-D3B4-C722-CC5C-6D4E3115C07E}"/>
              </a:ext>
            </a:extLst>
          </p:cNvPr>
          <p:cNvSpPr txBox="1"/>
          <p:nvPr/>
        </p:nvSpPr>
        <p:spPr>
          <a:xfrm>
            <a:off x="1963411" y="1312340"/>
            <a:ext cx="2517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BLIP (F1 : 0.7385)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0B9D0-7242-136E-FDEC-1B2D3A8FB279}"/>
              </a:ext>
            </a:extLst>
          </p:cNvPr>
          <p:cNvSpPr txBox="1"/>
          <p:nvPr/>
        </p:nvSpPr>
        <p:spPr>
          <a:xfrm>
            <a:off x="6900763" y="1312340"/>
            <a:ext cx="3915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BLIP@Shadow (F1 : 0.7407)</a:t>
            </a:r>
          </a:p>
        </p:txBody>
      </p:sp>
    </p:spTree>
    <p:extLst>
      <p:ext uri="{BB962C8B-B14F-4D97-AF65-F5344CB8AC3E}">
        <p14:creationId xmlns:p14="http://schemas.microsoft.com/office/powerpoint/2010/main" val="397068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746FEF0-FF1B-9195-4F4F-318ECAA4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91" y="731639"/>
            <a:ext cx="11478418" cy="53947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58000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A3C11D4-7056-BD33-210E-D92149DCA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8" y="675448"/>
            <a:ext cx="10967036" cy="52430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03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images of a person walking&#10;&#10;Description automatically generated">
            <a:extLst>
              <a:ext uri="{FF2B5EF4-FFF2-40B4-BE49-F238E27FC236}">
                <a16:creationId xmlns:a16="http://schemas.microsoft.com/office/drawing/2014/main" id="{BA7C2816-40CC-854D-839F-36FB50693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96" y="1077904"/>
            <a:ext cx="11237407" cy="43525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03799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9831519-8A46-6C30-D83E-F1B3F94C2327}"/>
              </a:ext>
            </a:extLst>
          </p:cNvPr>
          <p:cNvCxnSpPr>
            <a:cxnSpLocks/>
          </p:cNvCxnSpPr>
          <p:nvPr/>
        </p:nvCxnSpPr>
        <p:spPr>
          <a:xfrm flipV="1">
            <a:off x="3838361" y="88233"/>
            <a:ext cx="0" cy="64643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A2FD08B-8B9A-910A-3559-EBF975DFB437}"/>
              </a:ext>
            </a:extLst>
          </p:cNvPr>
          <p:cNvCxnSpPr>
            <a:cxnSpLocks/>
          </p:cNvCxnSpPr>
          <p:nvPr/>
        </p:nvCxnSpPr>
        <p:spPr>
          <a:xfrm flipV="1">
            <a:off x="1275346" y="72190"/>
            <a:ext cx="0" cy="64643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C81C5EB-187F-C902-D077-4BFA87FA4E1C}"/>
              </a:ext>
            </a:extLst>
          </p:cNvPr>
          <p:cNvCxnSpPr>
            <a:cxnSpLocks/>
          </p:cNvCxnSpPr>
          <p:nvPr/>
        </p:nvCxnSpPr>
        <p:spPr>
          <a:xfrm flipV="1">
            <a:off x="2118155" y="88232"/>
            <a:ext cx="0" cy="64643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D773ADC-BBA8-3375-FF10-80961E2BD022}"/>
              </a:ext>
            </a:extLst>
          </p:cNvPr>
          <p:cNvCxnSpPr>
            <a:cxnSpLocks/>
          </p:cNvCxnSpPr>
          <p:nvPr/>
        </p:nvCxnSpPr>
        <p:spPr>
          <a:xfrm flipV="1">
            <a:off x="2964071" y="56148"/>
            <a:ext cx="0" cy="64643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C4DDC0E-AF4C-2053-B557-21B7B51F501B}"/>
              </a:ext>
            </a:extLst>
          </p:cNvPr>
          <p:cNvCxnSpPr>
            <a:cxnSpLocks/>
          </p:cNvCxnSpPr>
          <p:nvPr/>
        </p:nvCxnSpPr>
        <p:spPr>
          <a:xfrm>
            <a:off x="882316" y="632162"/>
            <a:ext cx="100182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D6E0145-FC85-0872-2DF4-C5783FCE9D62}"/>
              </a:ext>
            </a:extLst>
          </p:cNvPr>
          <p:cNvCxnSpPr>
            <a:cxnSpLocks/>
          </p:cNvCxnSpPr>
          <p:nvPr/>
        </p:nvCxnSpPr>
        <p:spPr>
          <a:xfrm>
            <a:off x="890338" y="3514972"/>
            <a:ext cx="100102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A6E50B9-49B1-019C-3C0C-500333D7A730}"/>
              </a:ext>
            </a:extLst>
          </p:cNvPr>
          <p:cNvCxnSpPr>
            <a:cxnSpLocks/>
          </p:cNvCxnSpPr>
          <p:nvPr/>
        </p:nvCxnSpPr>
        <p:spPr>
          <a:xfrm>
            <a:off x="882316" y="2016118"/>
            <a:ext cx="10018295" cy="801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1A9BF7F-D795-D929-B857-54660068FBC3}"/>
              </a:ext>
            </a:extLst>
          </p:cNvPr>
          <p:cNvCxnSpPr>
            <a:cxnSpLocks/>
          </p:cNvCxnSpPr>
          <p:nvPr/>
        </p:nvCxnSpPr>
        <p:spPr>
          <a:xfrm>
            <a:off x="890338" y="5022926"/>
            <a:ext cx="100102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F040C0-7447-A7DB-440C-47EC3F07636C}"/>
              </a:ext>
            </a:extLst>
          </p:cNvPr>
          <p:cNvCxnSpPr>
            <a:cxnSpLocks/>
          </p:cNvCxnSpPr>
          <p:nvPr/>
        </p:nvCxnSpPr>
        <p:spPr>
          <a:xfrm flipV="1">
            <a:off x="5643069" y="160420"/>
            <a:ext cx="0" cy="63921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6BDC341-EFD3-C6AF-1FEA-1CA17CB913D6}"/>
              </a:ext>
            </a:extLst>
          </p:cNvPr>
          <p:cNvSpPr txBox="1"/>
          <p:nvPr/>
        </p:nvSpPr>
        <p:spPr>
          <a:xfrm>
            <a:off x="1133590" y="65204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B6D99E-620E-AFB6-535C-D5BDBC5E0262}"/>
              </a:ext>
            </a:extLst>
          </p:cNvPr>
          <p:cNvCxnSpPr>
            <a:cxnSpLocks/>
          </p:cNvCxnSpPr>
          <p:nvPr/>
        </p:nvCxnSpPr>
        <p:spPr>
          <a:xfrm>
            <a:off x="1271597" y="6472340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E45C37-71F4-FD99-B0FD-1559F569F5D8}"/>
              </a:ext>
            </a:extLst>
          </p:cNvPr>
          <p:cNvSpPr txBox="1"/>
          <p:nvPr/>
        </p:nvSpPr>
        <p:spPr>
          <a:xfrm>
            <a:off x="5505068" y="65204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7B3693-847B-73D0-3EE8-C2F0C7CB3CFF}"/>
              </a:ext>
            </a:extLst>
          </p:cNvPr>
          <p:cNvSpPr txBox="1"/>
          <p:nvPr/>
        </p:nvSpPr>
        <p:spPr>
          <a:xfrm>
            <a:off x="9884597" y="652848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ABAF44-968C-3EBC-A3D7-A2EED3B5F491}"/>
              </a:ext>
            </a:extLst>
          </p:cNvPr>
          <p:cNvCxnSpPr>
            <a:cxnSpLocks/>
          </p:cNvCxnSpPr>
          <p:nvPr/>
        </p:nvCxnSpPr>
        <p:spPr>
          <a:xfrm>
            <a:off x="10086772" y="6480362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D1A682F-BE26-2E66-10F9-4A0A1EA8C8FF}"/>
              </a:ext>
            </a:extLst>
          </p:cNvPr>
          <p:cNvSpPr txBox="1"/>
          <p:nvPr/>
        </p:nvSpPr>
        <p:spPr>
          <a:xfrm>
            <a:off x="7205570" y="652848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A620ADC-8326-738A-5727-ECF484603283}"/>
              </a:ext>
            </a:extLst>
          </p:cNvPr>
          <p:cNvCxnSpPr>
            <a:cxnSpLocks/>
          </p:cNvCxnSpPr>
          <p:nvPr/>
        </p:nvCxnSpPr>
        <p:spPr>
          <a:xfrm>
            <a:off x="7359619" y="6480363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0F7A239-8D06-78C2-5C31-C05AAC49E3A9}"/>
              </a:ext>
            </a:extLst>
          </p:cNvPr>
          <p:cNvSpPr txBox="1"/>
          <p:nvPr/>
        </p:nvSpPr>
        <p:spPr>
          <a:xfrm>
            <a:off x="8079860" y="652848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975A33C-38E3-088E-ED17-7968CF9746DD}"/>
              </a:ext>
            </a:extLst>
          </p:cNvPr>
          <p:cNvCxnSpPr>
            <a:cxnSpLocks/>
          </p:cNvCxnSpPr>
          <p:nvPr/>
        </p:nvCxnSpPr>
        <p:spPr>
          <a:xfrm>
            <a:off x="8233909" y="6480364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65CCAB5-9D6D-1A94-E5CE-390F866CA757}"/>
              </a:ext>
            </a:extLst>
          </p:cNvPr>
          <p:cNvSpPr txBox="1"/>
          <p:nvPr/>
        </p:nvSpPr>
        <p:spPr>
          <a:xfrm>
            <a:off x="9042388" y="652848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551010-0437-DAF2-5CD1-8E1FEB53A2B4}"/>
              </a:ext>
            </a:extLst>
          </p:cNvPr>
          <p:cNvCxnSpPr>
            <a:cxnSpLocks/>
          </p:cNvCxnSpPr>
          <p:nvPr/>
        </p:nvCxnSpPr>
        <p:spPr>
          <a:xfrm>
            <a:off x="9196437" y="6480364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F659166-ABC8-34DB-8C4E-41ADD0ADFC95}"/>
              </a:ext>
            </a:extLst>
          </p:cNvPr>
          <p:cNvSpPr txBox="1"/>
          <p:nvPr/>
        </p:nvSpPr>
        <p:spPr>
          <a:xfrm>
            <a:off x="6339303" y="653650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6BFB981-E1B4-DF4F-2162-5591C2FB8A5D}"/>
              </a:ext>
            </a:extLst>
          </p:cNvPr>
          <p:cNvCxnSpPr>
            <a:cxnSpLocks/>
          </p:cNvCxnSpPr>
          <p:nvPr/>
        </p:nvCxnSpPr>
        <p:spPr>
          <a:xfrm>
            <a:off x="6493352" y="6488385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5C02569-EA15-180F-67A7-AE3BA05F1101}"/>
              </a:ext>
            </a:extLst>
          </p:cNvPr>
          <p:cNvSpPr txBox="1"/>
          <p:nvPr/>
        </p:nvSpPr>
        <p:spPr>
          <a:xfrm>
            <a:off x="2810022" y="652046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8C66464-8B0E-6DB5-B491-356032E9319C}"/>
              </a:ext>
            </a:extLst>
          </p:cNvPr>
          <p:cNvCxnSpPr>
            <a:cxnSpLocks/>
          </p:cNvCxnSpPr>
          <p:nvPr/>
        </p:nvCxnSpPr>
        <p:spPr>
          <a:xfrm>
            <a:off x="2964071" y="6472343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9FCAB69-EE30-AB1E-446A-9C0E59A88EF1}"/>
              </a:ext>
            </a:extLst>
          </p:cNvPr>
          <p:cNvSpPr txBox="1"/>
          <p:nvPr/>
        </p:nvSpPr>
        <p:spPr>
          <a:xfrm>
            <a:off x="3684312" y="652046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3CA345-6A08-3362-0A80-070FC285FD19}"/>
              </a:ext>
            </a:extLst>
          </p:cNvPr>
          <p:cNvCxnSpPr>
            <a:cxnSpLocks/>
          </p:cNvCxnSpPr>
          <p:nvPr/>
        </p:nvCxnSpPr>
        <p:spPr>
          <a:xfrm>
            <a:off x="3838361" y="6472344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E5D6AE-66C4-0244-3247-CA7ED9E077D8}"/>
              </a:ext>
            </a:extLst>
          </p:cNvPr>
          <p:cNvSpPr txBox="1"/>
          <p:nvPr/>
        </p:nvSpPr>
        <p:spPr>
          <a:xfrm>
            <a:off x="4646840" y="652046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2798458-BDDE-6172-7A3F-0B58D2F7B145}"/>
              </a:ext>
            </a:extLst>
          </p:cNvPr>
          <p:cNvCxnSpPr>
            <a:cxnSpLocks/>
          </p:cNvCxnSpPr>
          <p:nvPr/>
        </p:nvCxnSpPr>
        <p:spPr>
          <a:xfrm>
            <a:off x="4800889" y="6472344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B291905-B9BE-30C8-F034-CD7C31A4145B}"/>
              </a:ext>
            </a:extLst>
          </p:cNvPr>
          <p:cNvSpPr txBox="1"/>
          <p:nvPr/>
        </p:nvSpPr>
        <p:spPr>
          <a:xfrm>
            <a:off x="1959797" y="652848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0FBDFC-51FA-6032-AFDD-C59774F64B38}"/>
              </a:ext>
            </a:extLst>
          </p:cNvPr>
          <p:cNvCxnSpPr>
            <a:cxnSpLocks/>
          </p:cNvCxnSpPr>
          <p:nvPr/>
        </p:nvCxnSpPr>
        <p:spPr>
          <a:xfrm>
            <a:off x="2113846" y="6480365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152310D-95F6-13D2-25EA-AC49432BA905}"/>
              </a:ext>
            </a:extLst>
          </p:cNvPr>
          <p:cNvSpPr/>
          <p:nvPr/>
        </p:nvSpPr>
        <p:spPr>
          <a:xfrm>
            <a:off x="9820417" y="2467039"/>
            <a:ext cx="558826" cy="407748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012E1C-CC8C-CFFF-EB14-8F6AB4ED8783}"/>
              </a:ext>
            </a:extLst>
          </p:cNvPr>
          <p:cNvSpPr/>
          <p:nvPr/>
        </p:nvSpPr>
        <p:spPr>
          <a:xfrm>
            <a:off x="8917024" y="1052058"/>
            <a:ext cx="558826" cy="54924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44C0D2B-EE6D-FFBB-EEB8-4CD201C09FB2}"/>
              </a:ext>
            </a:extLst>
          </p:cNvPr>
          <p:cNvSpPr/>
          <p:nvPr/>
        </p:nvSpPr>
        <p:spPr>
          <a:xfrm>
            <a:off x="7095612" y="5642364"/>
            <a:ext cx="558826" cy="9021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057EAFB-D551-1615-E265-3C6E1B1FDBD4}"/>
              </a:ext>
            </a:extLst>
          </p:cNvPr>
          <p:cNvSpPr/>
          <p:nvPr/>
        </p:nvSpPr>
        <p:spPr>
          <a:xfrm>
            <a:off x="6219011" y="5345534"/>
            <a:ext cx="558826" cy="1198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E578E8-B1ED-B370-3BAC-DA95DB3E3B34}"/>
              </a:ext>
            </a:extLst>
          </p:cNvPr>
          <p:cNvSpPr txBox="1"/>
          <p:nvPr/>
        </p:nvSpPr>
        <p:spPr>
          <a:xfrm>
            <a:off x="5211541" y="44749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96A44CA-52F7-4B41-384A-76C07CF8B10A}"/>
              </a:ext>
            </a:extLst>
          </p:cNvPr>
          <p:cNvCxnSpPr>
            <a:cxnSpLocks/>
          </p:cNvCxnSpPr>
          <p:nvPr/>
        </p:nvCxnSpPr>
        <p:spPr>
          <a:xfrm flipH="1">
            <a:off x="5560572" y="632162"/>
            <a:ext cx="175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327D7E5-26C1-E658-923F-6ECAACDED74C}"/>
              </a:ext>
            </a:extLst>
          </p:cNvPr>
          <p:cNvSpPr txBox="1"/>
          <p:nvPr/>
        </p:nvSpPr>
        <p:spPr>
          <a:xfrm>
            <a:off x="5215657" y="332661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1CE29C5-4346-321C-2165-34C28492D423}"/>
              </a:ext>
            </a:extLst>
          </p:cNvPr>
          <p:cNvCxnSpPr>
            <a:cxnSpLocks/>
          </p:cNvCxnSpPr>
          <p:nvPr/>
        </p:nvCxnSpPr>
        <p:spPr>
          <a:xfrm flipH="1">
            <a:off x="5564688" y="3511282"/>
            <a:ext cx="175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AACF60D-4C1B-5C35-038F-2BECE7E8C4CA}"/>
              </a:ext>
            </a:extLst>
          </p:cNvPr>
          <p:cNvSpPr txBox="1"/>
          <p:nvPr/>
        </p:nvSpPr>
        <p:spPr>
          <a:xfrm>
            <a:off x="5335105" y="483826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C0E626A-8488-60DB-90EE-304861D951E6}"/>
              </a:ext>
            </a:extLst>
          </p:cNvPr>
          <p:cNvCxnSpPr>
            <a:cxnSpLocks/>
          </p:cNvCxnSpPr>
          <p:nvPr/>
        </p:nvCxnSpPr>
        <p:spPr>
          <a:xfrm flipH="1">
            <a:off x="5568804" y="5022926"/>
            <a:ext cx="175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3AF5731-B389-D138-E64A-7CA9B7521266}"/>
              </a:ext>
            </a:extLst>
          </p:cNvPr>
          <p:cNvSpPr txBox="1"/>
          <p:nvPr/>
        </p:nvSpPr>
        <p:spPr>
          <a:xfrm>
            <a:off x="5219773" y="183145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AD24560-B4E5-44E4-1DDB-CEF34E1C00B2}"/>
              </a:ext>
            </a:extLst>
          </p:cNvPr>
          <p:cNvCxnSpPr>
            <a:cxnSpLocks/>
          </p:cNvCxnSpPr>
          <p:nvPr/>
        </p:nvCxnSpPr>
        <p:spPr>
          <a:xfrm flipH="1">
            <a:off x="5568804" y="2016118"/>
            <a:ext cx="175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125E32E-CF4B-CD6A-48F3-F1B9E34E6613}"/>
              </a:ext>
            </a:extLst>
          </p:cNvPr>
          <p:cNvCxnSpPr>
            <a:cxnSpLocks/>
          </p:cNvCxnSpPr>
          <p:nvPr/>
        </p:nvCxnSpPr>
        <p:spPr>
          <a:xfrm flipV="1">
            <a:off x="625642" y="79739"/>
            <a:ext cx="0" cy="646431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145AB8-93F0-FC71-743E-BC1805089AD6}"/>
              </a:ext>
            </a:extLst>
          </p:cNvPr>
          <p:cNvCxnSpPr>
            <a:cxnSpLocks/>
          </p:cNvCxnSpPr>
          <p:nvPr/>
        </p:nvCxnSpPr>
        <p:spPr>
          <a:xfrm>
            <a:off x="874295" y="64168"/>
            <a:ext cx="10026316" cy="80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DB881D8-9B03-23E4-D794-6A08F20A7BC6}"/>
              </a:ext>
            </a:extLst>
          </p:cNvPr>
          <p:cNvCxnSpPr>
            <a:cxnSpLocks/>
          </p:cNvCxnSpPr>
          <p:nvPr/>
        </p:nvCxnSpPr>
        <p:spPr>
          <a:xfrm flipV="1">
            <a:off x="10900611" y="78417"/>
            <a:ext cx="0" cy="646431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C694C8A-069D-87B0-85DC-8C16DAB0FD5F}"/>
              </a:ext>
            </a:extLst>
          </p:cNvPr>
          <p:cNvCxnSpPr>
            <a:cxnSpLocks/>
          </p:cNvCxnSpPr>
          <p:nvPr/>
        </p:nvCxnSpPr>
        <p:spPr>
          <a:xfrm>
            <a:off x="874295" y="6550765"/>
            <a:ext cx="1033111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28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7E0AA6E-C262-03E8-F50B-0F3F67490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1" y="947335"/>
            <a:ext cx="11121957" cy="52021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02362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CF4243-AD6C-3338-3781-331361878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"/>
          <a:stretch/>
        </p:blipFill>
        <p:spPr>
          <a:xfrm>
            <a:off x="375591" y="671803"/>
            <a:ext cx="11247241" cy="52904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0C3A4A-9331-749E-4B8F-AC4F867B52B4}"/>
              </a:ext>
            </a:extLst>
          </p:cNvPr>
          <p:cNvSpPr/>
          <p:nvPr/>
        </p:nvSpPr>
        <p:spPr>
          <a:xfrm>
            <a:off x="325506" y="1250302"/>
            <a:ext cx="2538992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E1839E-4BB4-0917-6C3A-9AF1734797F6}"/>
              </a:ext>
            </a:extLst>
          </p:cNvPr>
          <p:cNvSpPr/>
          <p:nvPr/>
        </p:nvSpPr>
        <p:spPr>
          <a:xfrm>
            <a:off x="597161" y="671803"/>
            <a:ext cx="2830286" cy="223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4847B-BC7A-69EC-D190-29D773990677}"/>
              </a:ext>
            </a:extLst>
          </p:cNvPr>
          <p:cNvSpPr/>
          <p:nvPr/>
        </p:nvSpPr>
        <p:spPr>
          <a:xfrm>
            <a:off x="7448941" y="671802"/>
            <a:ext cx="2830286" cy="223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96EE4D-5616-5FFA-FE50-09A0BCFD3792}"/>
              </a:ext>
            </a:extLst>
          </p:cNvPr>
          <p:cNvSpPr/>
          <p:nvPr/>
        </p:nvSpPr>
        <p:spPr>
          <a:xfrm>
            <a:off x="7448940" y="1026365"/>
            <a:ext cx="3710471" cy="1791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AF8777-4404-49A2-238C-017B9E43282F}"/>
              </a:ext>
            </a:extLst>
          </p:cNvPr>
          <p:cNvSpPr/>
          <p:nvPr/>
        </p:nvSpPr>
        <p:spPr>
          <a:xfrm>
            <a:off x="3113314" y="942386"/>
            <a:ext cx="4089918" cy="2062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345192-A787-2D0B-8884-9CE20BAC81CF}"/>
              </a:ext>
            </a:extLst>
          </p:cNvPr>
          <p:cNvSpPr/>
          <p:nvPr/>
        </p:nvSpPr>
        <p:spPr>
          <a:xfrm>
            <a:off x="375591" y="3054204"/>
            <a:ext cx="11247240" cy="1891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204BA9-D644-CC05-2D8B-11CDFE6E6CC7}"/>
              </a:ext>
            </a:extLst>
          </p:cNvPr>
          <p:cNvSpPr/>
          <p:nvPr/>
        </p:nvSpPr>
        <p:spPr>
          <a:xfrm>
            <a:off x="375591" y="5570371"/>
            <a:ext cx="11440818" cy="261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69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7A1DB-BCA6-A869-4739-682B89953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2BAC33-D993-83D1-B9DB-CFF58F4D0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"/>
          <a:stretch/>
        </p:blipFill>
        <p:spPr>
          <a:xfrm>
            <a:off x="568795" y="829123"/>
            <a:ext cx="11054409" cy="51997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F0BB16-BF5C-A243-4829-A247AC239D89}"/>
              </a:ext>
            </a:extLst>
          </p:cNvPr>
          <p:cNvSpPr txBox="1"/>
          <p:nvPr/>
        </p:nvSpPr>
        <p:spPr>
          <a:xfrm>
            <a:off x="1847461" y="558182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45B1B-C03B-941D-D47D-EDFA2C5642CA}"/>
              </a:ext>
            </a:extLst>
          </p:cNvPr>
          <p:cNvSpPr txBox="1"/>
          <p:nvPr/>
        </p:nvSpPr>
        <p:spPr>
          <a:xfrm>
            <a:off x="5330890" y="53018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4DC392-DC88-3FFF-DF7B-7B8E05B191F9}"/>
              </a:ext>
            </a:extLst>
          </p:cNvPr>
          <p:cNvSpPr txBox="1"/>
          <p:nvPr/>
        </p:nvSpPr>
        <p:spPr>
          <a:xfrm>
            <a:off x="8814319" y="567513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84EEC5-7511-3BD6-5004-57B31C89CFCF}"/>
              </a:ext>
            </a:extLst>
          </p:cNvPr>
          <p:cNvSpPr txBox="1"/>
          <p:nvPr/>
        </p:nvSpPr>
        <p:spPr>
          <a:xfrm>
            <a:off x="568795" y="2147496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7B195F-4550-9A42-979D-537D56EBFDC1}"/>
              </a:ext>
            </a:extLst>
          </p:cNvPr>
          <p:cNvSpPr txBox="1"/>
          <p:nvPr/>
        </p:nvSpPr>
        <p:spPr>
          <a:xfrm>
            <a:off x="3334139" y="1885886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9B294-7DFF-099D-E1F9-A7FCF7D626AA}"/>
              </a:ext>
            </a:extLst>
          </p:cNvPr>
          <p:cNvSpPr txBox="1"/>
          <p:nvPr/>
        </p:nvSpPr>
        <p:spPr>
          <a:xfrm>
            <a:off x="8292324" y="13626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ACC1A3-BF5C-E0BE-F54B-48B0FE8BD2F8}"/>
              </a:ext>
            </a:extLst>
          </p:cNvPr>
          <p:cNvSpPr txBox="1"/>
          <p:nvPr/>
        </p:nvSpPr>
        <p:spPr>
          <a:xfrm>
            <a:off x="276900" y="3621294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71CD69-3A40-3712-22CF-ADCF629314AE}"/>
              </a:ext>
            </a:extLst>
          </p:cNvPr>
          <p:cNvSpPr txBox="1"/>
          <p:nvPr/>
        </p:nvSpPr>
        <p:spPr>
          <a:xfrm>
            <a:off x="1178768" y="5030656"/>
            <a:ext cx="484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D1FBD0-5426-E206-A43C-BE2257D91DE9}"/>
              </a:ext>
            </a:extLst>
          </p:cNvPr>
          <p:cNvSpPr txBox="1"/>
          <p:nvPr/>
        </p:nvSpPr>
        <p:spPr>
          <a:xfrm>
            <a:off x="6994849" y="5030656"/>
            <a:ext cx="304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A9F830-B9DA-9C12-4BB1-2FCA9D65D34F}"/>
              </a:ext>
            </a:extLst>
          </p:cNvPr>
          <p:cNvSpPr txBox="1"/>
          <p:nvPr/>
        </p:nvSpPr>
        <p:spPr>
          <a:xfrm>
            <a:off x="4920361" y="5539096"/>
            <a:ext cx="335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7B92DC-4AB3-00C8-ED69-F6DED99CB28B}"/>
              </a:ext>
            </a:extLst>
          </p:cNvPr>
          <p:cNvSpPr/>
          <p:nvPr/>
        </p:nvSpPr>
        <p:spPr>
          <a:xfrm>
            <a:off x="644601" y="3128852"/>
            <a:ext cx="10978230" cy="189102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55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F69E7-7292-2BB4-D0A6-623C15FCC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04AB2D-7F92-C84F-ABE1-ECEFE8B6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87" y="723252"/>
            <a:ext cx="11179476" cy="5304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0077C9-DE8E-0D77-ABD6-9916C64BBF2D}"/>
              </a:ext>
            </a:extLst>
          </p:cNvPr>
          <p:cNvSpPr txBox="1"/>
          <p:nvPr/>
        </p:nvSpPr>
        <p:spPr>
          <a:xfrm>
            <a:off x="1847461" y="558182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285E0-8A48-7D40-7559-AF57E201C284}"/>
              </a:ext>
            </a:extLst>
          </p:cNvPr>
          <p:cNvSpPr txBox="1"/>
          <p:nvPr/>
        </p:nvSpPr>
        <p:spPr>
          <a:xfrm>
            <a:off x="5330890" y="53018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7F2A3-955F-E09E-E93B-A96C22ECD044}"/>
              </a:ext>
            </a:extLst>
          </p:cNvPr>
          <p:cNvSpPr txBox="1"/>
          <p:nvPr/>
        </p:nvSpPr>
        <p:spPr>
          <a:xfrm>
            <a:off x="8814319" y="567513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544B4-F628-02EA-9A19-1FC143A6B2F1}"/>
              </a:ext>
            </a:extLst>
          </p:cNvPr>
          <p:cNvSpPr txBox="1"/>
          <p:nvPr/>
        </p:nvSpPr>
        <p:spPr>
          <a:xfrm>
            <a:off x="568795" y="2147496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EE87F8-FAEF-C8EA-2D01-AFA6E9B952BA}"/>
              </a:ext>
            </a:extLst>
          </p:cNvPr>
          <p:cNvSpPr txBox="1"/>
          <p:nvPr/>
        </p:nvSpPr>
        <p:spPr>
          <a:xfrm>
            <a:off x="3334139" y="1885886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4E8875-C361-2B87-EF90-7B765EA66CB6}"/>
              </a:ext>
            </a:extLst>
          </p:cNvPr>
          <p:cNvSpPr txBox="1"/>
          <p:nvPr/>
        </p:nvSpPr>
        <p:spPr>
          <a:xfrm>
            <a:off x="8292324" y="13626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B8A883-AA4F-B71B-2F98-0EFE83FC7958}"/>
              </a:ext>
            </a:extLst>
          </p:cNvPr>
          <p:cNvSpPr txBox="1"/>
          <p:nvPr/>
        </p:nvSpPr>
        <p:spPr>
          <a:xfrm>
            <a:off x="276900" y="3621294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611469-44D0-8A0A-D87B-4BFF21BB73ED}"/>
              </a:ext>
            </a:extLst>
          </p:cNvPr>
          <p:cNvSpPr txBox="1"/>
          <p:nvPr/>
        </p:nvSpPr>
        <p:spPr>
          <a:xfrm>
            <a:off x="1178768" y="5030656"/>
            <a:ext cx="484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374627-F687-4F1A-3131-238D1BD7A533}"/>
              </a:ext>
            </a:extLst>
          </p:cNvPr>
          <p:cNvSpPr txBox="1"/>
          <p:nvPr/>
        </p:nvSpPr>
        <p:spPr>
          <a:xfrm>
            <a:off x="6994849" y="5030656"/>
            <a:ext cx="304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B2D664-121F-5FCE-DBA5-0D906D6A0A8B}"/>
              </a:ext>
            </a:extLst>
          </p:cNvPr>
          <p:cNvSpPr txBox="1"/>
          <p:nvPr/>
        </p:nvSpPr>
        <p:spPr>
          <a:xfrm>
            <a:off x="4920361" y="5539096"/>
            <a:ext cx="335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C4CE84-9428-F0C9-F936-EDA77E25A422}"/>
              </a:ext>
            </a:extLst>
          </p:cNvPr>
          <p:cNvSpPr/>
          <p:nvPr/>
        </p:nvSpPr>
        <p:spPr>
          <a:xfrm>
            <a:off x="644601" y="3128852"/>
            <a:ext cx="10978230" cy="189102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47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2018</TotalTime>
  <Words>49</Words>
  <Application>Microsoft Office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Touhidul Islam</dc:creator>
  <cp:lastModifiedBy>Md Touhidul Islam</cp:lastModifiedBy>
  <cp:revision>16</cp:revision>
  <dcterms:created xsi:type="dcterms:W3CDTF">2024-02-13T17:16:03Z</dcterms:created>
  <dcterms:modified xsi:type="dcterms:W3CDTF">2024-02-26T17:54:45Z</dcterms:modified>
</cp:coreProperties>
</file>